
<file path=[Content_Types].xml><?xml version="1.0" encoding="utf-8"?>
<Types xmlns="http://schemas.openxmlformats.org/package/2006/content-types">
  <Default Extension="xml" ContentType="application/vnd.openxmlformats-package.core-properties+xml"/>
  <Default Extension="rels" ContentType="application/vnd.openxmlformats-package.relationships+xml"/>
  <Default Extension="png" ContentType="image/png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2ee64fc3dbf64b46" /><Relationship Type="http://schemas.openxmlformats.org/officeDocument/2006/relationships/extended-properties" Target="/docProps/app.xml" Id="R5b67eb334af24297" /><Relationship Type="http://schemas.openxmlformats.org/officeDocument/2006/relationships/officeDocument" Target="/ppt/presentation.xml" Id="R19d50565d06747b4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14c3c1d7d4574270"/>
  </p:sldMasterIdLst>
  <p:notesMasterIdLst>
    <p:notesMasterId xmlns:r="http://schemas.openxmlformats.org/officeDocument/2006/relationships" r:id="R9e6677cddb8948ac"/>
  </p:notesMasterIdLst>
  <p:sldIdLst>
    <p:sldId xmlns:r="http://schemas.openxmlformats.org/officeDocument/2006/relationships" id="256" r:id="Rb5ace81c9691466e"/>
    <p:sldId xmlns:r="http://schemas.openxmlformats.org/officeDocument/2006/relationships" id="257" r:id="R69e52e7d7ee54770"/>
    <p:sldId xmlns:r="http://schemas.openxmlformats.org/officeDocument/2006/relationships" id="258" r:id="R52d0b2bcd9a045de"/>
    <p:sldId xmlns:r="http://schemas.openxmlformats.org/officeDocument/2006/relationships" id="259" r:id="R6fb7e875e8bf49dc"/>
    <p:sldId xmlns:r="http://schemas.openxmlformats.org/officeDocument/2006/relationships" id="260" r:id="Rc34d6c77f02f4806"/>
    <p:sldId xmlns:r="http://schemas.openxmlformats.org/officeDocument/2006/relationships" id="261" r:id="Rdab22c2ea402494d"/>
    <p:sldId xmlns:r="http://schemas.openxmlformats.org/officeDocument/2006/relationships" id="262" r:id="Raf1fe4a6c3674d21"/>
    <p:sldId xmlns:r="http://schemas.openxmlformats.org/officeDocument/2006/relationships" id="263" r:id="Ref3a1f2798154d06"/>
    <p:sldId xmlns:r="http://schemas.openxmlformats.org/officeDocument/2006/relationships" id="264" r:id="R0559a5f447df4621"/>
    <p:sldId xmlns:r="http://schemas.openxmlformats.org/officeDocument/2006/relationships" id="265" r:id="R35f52622effe4872"/>
    <p:sldId xmlns:r="http://schemas.openxmlformats.org/officeDocument/2006/relationships" id="266" r:id="Rd17b88d57f2d465f"/>
    <p:sldId xmlns:r="http://schemas.openxmlformats.org/officeDocument/2006/relationships" id="267" r:id="Rc359657ae3764bf8"/>
  </p:sldIdLst>
  <p:sldSz cx="18288000" cy="10287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14c3c1d7d4574270" /><Relationship Type="http://schemas.openxmlformats.org/officeDocument/2006/relationships/theme" Target="/ppt/theme/theme1.xml" Id="R04e8c063c8e340f8" /><Relationship Type="http://schemas.openxmlformats.org/officeDocument/2006/relationships/notesMaster" Target="/ppt/notesMasters/notesMaster1.xml" Id="R9e6677cddb8948ac" /><Relationship Type="http://schemas.openxmlformats.org/officeDocument/2006/relationships/presProps" Target="/ppt/presProps.xml" Id="Rc0f77adbbfdb49d1" /><Relationship Type="http://schemas.openxmlformats.org/officeDocument/2006/relationships/viewProps" Target="/ppt/viewProps.xml" Id="R6aca5583b4be4521" /><Relationship Type="http://schemas.openxmlformats.org/officeDocument/2006/relationships/tableStyles" Target="/ppt/tableStyles.xml" Id="R07c1bc5da2864850" /><Relationship Type="http://schemas.openxmlformats.org/officeDocument/2006/relationships/slide" Target="/ppt/slides/slide1.xml" Id="Rb5ace81c9691466e" /><Relationship Type="http://schemas.openxmlformats.org/officeDocument/2006/relationships/slide" Target="/ppt/slides/slide2.xml" Id="R69e52e7d7ee54770" /><Relationship Type="http://schemas.openxmlformats.org/officeDocument/2006/relationships/slide" Target="/ppt/slides/slide3.xml" Id="R52d0b2bcd9a045de" /><Relationship Type="http://schemas.openxmlformats.org/officeDocument/2006/relationships/slide" Target="/ppt/slides/slide4.xml" Id="R6fb7e875e8bf49dc" /><Relationship Type="http://schemas.openxmlformats.org/officeDocument/2006/relationships/slide" Target="/ppt/slides/slide5.xml" Id="Rc34d6c77f02f4806" /><Relationship Type="http://schemas.openxmlformats.org/officeDocument/2006/relationships/slide" Target="/ppt/slides/slide6.xml" Id="Rdab22c2ea402494d" /><Relationship Type="http://schemas.openxmlformats.org/officeDocument/2006/relationships/slide" Target="/ppt/slides/slide7.xml" Id="Raf1fe4a6c3674d21" /><Relationship Type="http://schemas.openxmlformats.org/officeDocument/2006/relationships/slide" Target="/ppt/slides/slide8.xml" Id="Ref3a1f2798154d06" /><Relationship Type="http://schemas.openxmlformats.org/officeDocument/2006/relationships/slide" Target="/ppt/slides/slide9.xml" Id="R0559a5f447df4621" /><Relationship Type="http://schemas.openxmlformats.org/officeDocument/2006/relationships/slide" Target="/ppt/slides/slide10.xml" Id="R35f52622effe4872" /><Relationship Type="http://schemas.openxmlformats.org/officeDocument/2006/relationships/slide" Target="/ppt/slides/slide11.xml" Id="Rd17b88d57f2d465f" /><Relationship Type="http://schemas.openxmlformats.org/officeDocument/2006/relationships/slide" Target="/ppt/slides/slide12.xml" Id="Rc359657ae3764bf8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9e881fbb7bfd436c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e2512e6d17fa42b0" /><Relationship Type="http://schemas.openxmlformats.org/officeDocument/2006/relationships/notesMaster" Target="/ppt/notesMasters/notesMaster1.xml" Id="R72b243f36d884157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c9a2812df5334b29" /><Relationship Type="http://schemas.openxmlformats.org/officeDocument/2006/relationships/notesMaster" Target="/ppt/notesMasters/notesMaster1.xml" Id="R7cb16aa2468a418e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4c5ebe580148419a" /><Relationship Type="http://schemas.openxmlformats.org/officeDocument/2006/relationships/notesMaster" Target="/ppt/notesMasters/notesMaster1.xml" Id="R33d257097d154feb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b27a7f00bf754aed" /><Relationship Type="http://schemas.openxmlformats.org/officeDocument/2006/relationships/notesMaster" Target="/ppt/notesMasters/notesMaster1.xml" Id="R58a87d8effb84c05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91ad95353b7f4b57" /><Relationship Type="http://schemas.openxmlformats.org/officeDocument/2006/relationships/notesMaster" Target="/ppt/notesMasters/notesMaster1.xml" Id="R59dcd228bf474002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92778de353574083" /><Relationship Type="http://schemas.openxmlformats.org/officeDocument/2006/relationships/notesMaster" Target="/ppt/notesMasters/notesMaster1.xml" Id="R6ce224e87e7b4f53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c8ebe82274a84db2" /><Relationship Type="http://schemas.openxmlformats.org/officeDocument/2006/relationships/notesMaster" Target="/ppt/notesMasters/notesMaster1.xml" Id="Rf68f62b4987141ad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7682553313564a7a" /><Relationship Type="http://schemas.openxmlformats.org/officeDocument/2006/relationships/notesMaster" Target="/ppt/notesMasters/notesMaster1.xml" Id="R2702682d379143fc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378e686cba4d4af3" /><Relationship Type="http://schemas.openxmlformats.org/officeDocument/2006/relationships/notesMaster" Target="/ppt/notesMasters/notesMaster1.xml" Id="R00c75f23b122495c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4288926a931841cc" /><Relationship Type="http://schemas.openxmlformats.org/officeDocument/2006/relationships/notesMaster" Target="/ppt/notesMasters/notesMaster1.xml" Id="R7b2a9d3b20f84275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dddebb169f384a35" /><Relationship Type="http://schemas.openxmlformats.org/officeDocument/2006/relationships/notesMaster" Target="/ppt/notesMasters/notesMaster1.xml" Id="R30898e74f9ef44c8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16ffbf30cadc4a25" /><Relationship Type="http://schemas.openxmlformats.org/officeDocument/2006/relationships/notesMaster" Target="/ppt/notesMasters/notesMaster1.xml" Id="R5a624e647ce34f69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e1dcdb770264566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4e3f9f0a88e043e3" /><Relationship Type="http://schemas.openxmlformats.org/officeDocument/2006/relationships/slideLayout" Target="/ppt/slideLayouts/slideLayout2.xml" Id="R6ea83849a44c45e0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ea83849a44c45e0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1.xml"/>
  <Relationship Id="rIdImage1" Type="http://schemas.openxmlformats.org/officeDocument/2006/relationships/image" Target="../media/image1.png"/>
</Relationships>

</file>

<file path=ppt/slides/_rels/slide10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10.xml"/>
  <Relationship Id="rIdImage10" Type="http://schemas.openxmlformats.org/officeDocument/2006/relationships/image" Target="../media/image10.png"/>
</Relationships>

</file>

<file path=ppt/slides/_rels/slide11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11.xml"/>
  <Relationship Id="rIdImage11" Type="http://schemas.openxmlformats.org/officeDocument/2006/relationships/image" Target="../media/image11.png"/>
</Relationships>

</file>

<file path=ppt/slides/_rels/slide12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12.xml"/>
  <Relationship Id="rIdImage12" Type="http://schemas.openxmlformats.org/officeDocument/2006/relationships/image" Target="../media/image12.png"/>
</Relationships>

</file>

<file path=ppt/slides/_rels/slide2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2.xml"/>
  <Relationship Id="rIdImage2" Type="http://schemas.openxmlformats.org/officeDocument/2006/relationships/image" Target="../media/image2.png"/>
</Relationships>

</file>

<file path=ppt/slides/_rels/slide3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3.xml"/>
  <Relationship Id="rIdImage3" Type="http://schemas.openxmlformats.org/officeDocument/2006/relationships/image" Target="../media/image3.png"/>
</Relationships>

</file>

<file path=ppt/slides/_rels/slide4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4.xml"/>
  <Relationship Id="rIdImage4" Type="http://schemas.openxmlformats.org/officeDocument/2006/relationships/image" Target="../media/image4.png"/>
</Relationships>

</file>

<file path=ppt/slides/_rels/slide5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5.xml"/>
  <Relationship Id="rIdImage5" Type="http://schemas.openxmlformats.org/officeDocument/2006/relationships/image" Target="../media/image5.png"/>
</Relationships>

</file>

<file path=ppt/slides/_rels/slide6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6.xml"/>
  <Relationship Id="rIdImage6" Type="http://schemas.openxmlformats.org/officeDocument/2006/relationships/image" Target="../media/image6.png"/>
</Relationships>

</file>

<file path=ppt/slides/_rels/slide7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7.xml"/>
  <Relationship Id="rIdImage7" Type="http://schemas.openxmlformats.org/officeDocument/2006/relationships/image" Target="../media/image7.png"/>
</Relationships>

</file>

<file path=ppt/slides/_rels/slide8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8.xml"/>
  <Relationship Id="rIdImage8" Type="http://schemas.openxmlformats.org/officeDocument/2006/relationships/image" Target="../media/image8.png"/>
</Relationships>

</file>

<file path=ppt/slides/_rels/slide9.xml.rels>&#65279;<?xml version="1.0" encoding="UTF-8" standalone="yes"?>
<Relationships xmlns="http://schemas.openxmlformats.org/package/2006/relationships">
  <Relationship Id="rIdLayout" Type="http://schemas.openxmlformats.org/officeDocument/2006/relationships/slideLayout" Target="/ppt/slideLayouts/slideLayout2.xml"/>
  <Relationship Id="rIdNotes" Type="http://schemas.openxmlformats.org/officeDocument/2006/relationships/notesSlide" Target="/ppt/notesSlides/notesSlide9.xml"/>
  <Relationship Id="rIdImage9" Type="http://schemas.openxmlformats.org/officeDocument/2006/relationships/image" Target="../media/image9.png"/>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1" descr="Generierte Bildtafel 1"/>
          <p:cNvPicPr>
            <a:picLocks noChangeAspect="1"/>
          </p:cNvPicPr>
          <p:nvPr/>
        </p:nvPicPr>
        <p:blipFill>
          <a:blip r:embed="rIdImage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1"/>
      </p:ext>
    </p:extLst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10" descr="Generierte Bildtafel 10"/>
          <p:cNvPicPr>
            <a:picLocks noChangeAspect="1"/>
          </p:cNvPicPr>
          <p:nvPr/>
        </p:nvPicPr>
        <p:blipFill>
          <a:blip r:embed="rIdImage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10"/>
      </p:ext>
    </p:extLst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11" descr="Generierte Bildtafel 11"/>
          <p:cNvPicPr>
            <a:picLocks noChangeAspect="1"/>
          </p:cNvPicPr>
          <p:nvPr/>
        </p:nvPicPr>
        <p:blipFill>
          <a:blip r:embed="rIdImage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11"/>
      </p:ext>
    </p:extLst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12" descr="Generierte Bildtafel 12"/>
          <p:cNvPicPr>
            <a:picLocks noChangeAspect="1"/>
          </p:cNvPicPr>
          <p:nvPr/>
        </p:nvPicPr>
        <p:blipFill>
          <a:blip r:embed="rIdImage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12"/>
      </p:ext>
    </p:extLst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2" descr="Generierte Bildtafel 2"/>
          <p:cNvPicPr>
            <a:picLocks noChangeAspect="1"/>
          </p:cNvPicPr>
          <p:nvPr/>
        </p:nvPicPr>
        <p:blipFill>
          <a:blip r:embed="rIdImage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2"/>
      </p:ext>
    </p:extLst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3" descr="Generierte Bildtafel 3"/>
          <p:cNvPicPr>
            <a:picLocks noChangeAspect="1"/>
          </p:cNvPicPr>
          <p:nvPr/>
        </p:nvPicPr>
        <p:blipFill>
          <a:blip r:embed="rIdImage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3"/>
      </p:ext>
    </p:extLst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4" descr="Generierte Bildtafel 4"/>
          <p:cNvPicPr>
            <a:picLocks noChangeAspect="1"/>
          </p:cNvPicPr>
          <p:nvPr/>
        </p:nvPicPr>
        <p:blipFill>
          <a:blip r:embed="rIdImage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4"/>
      </p:ext>
    </p:extLst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5" descr="Generierte Bildtafel 5"/>
          <p:cNvPicPr>
            <a:picLocks noChangeAspect="1"/>
          </p:cNvPicPr>
          <p:nvPr/>
        </p:nvPicPr>
        <p:blipFill>
          <a:blip r:embed="rIdImage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5"/>
      </p:ext>
    </p:extLst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6" descr="Generierte Bildtafel 6"/>
          <p:cNvPicPr>
            <a:picLocks noChangeAspect="1"/>
          </p:cNvPicPr>
          <p:nvPr/>
        </p:nvPicPr>
        <p:blipFill>
          <a:blip r:embed="rIdImage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6"/>
      </p:ext>
    </p:extLst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7" descr="Generierte Bildtafel 7"/>
          <p:cNvPicPr>
            <a:picLocks noChangeAspect="1"/>
          </p:cNvPicPr>
          <p:nvPr/>
        </p:nvPicPr>
        <p:blipFill>
          <a:blip r:embed="rIdImage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7"/>
      </p:ext>
    </p:extLst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8" descr="Generierte Bildtafel 8"/>
          <p:cNvPicPr>
            <a:picLocks noChangeAspect="1"/>
          </p:cNvPicPr>
          <p:nvPr/>
        </p:nvPicPr>
        <p:blipFill>
          <a:blip r:embed="rIdImage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8"/>
      </p:ext>
    </p:extLst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" name="Bildtafel 9" descr="Generierte Bildtafel 9"/>
          <p:cNvPicPr>
            <a:picLocks noChangeAspect="1"/>
          </p:cNvPicPr>
          <p:nvPr/>
        </p:nvPicPr>
        <p:blipFill>
          <a:blip r:embed="rIdImage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009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2026-05-21T18:00:04.1140000Z</dcterms:created>
  <dcterms:modified xsi:type="dcterms:W3CDTF">2026-05-21T18:00:04.1140000Z</dcterms:modified>
</coreProperties>
</file>